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5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68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77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387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8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66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8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3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9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6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50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3FBF-7207-4503-83AC-14E5D7EF5322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A709-E6E4-41E7-A982-6F9BDE880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6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7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246450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976" y="1600200"/>
            <a:ext cx="6402047" cy="4525963"/>
          </a:xfrm>
        </p:spPr>
      </p:pic>
    </p:spTree>
    <p:extLst>
      <p:ext uri="{BB962C8B-B14F-4D97-AF65-F5344CB8AC3E}">
        <p14:creationId xmlns:p14="http://schemas.microsoft.com/office/powerpoint/2010/main" val="82572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2022-03-21T11:40:16Z</dcterms:created>
  <dcterms:modified xsi:type="dcterms:W3CDTF">2022-03-21T11:41:36Z</dcterms:modified>
</cp:coreProperties>
</file>