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3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1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1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1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7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5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7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5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999F-FF77-486C-A2B7-DE09489AADC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6285-A022-45C5-819B-55AB3699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" y="116632"/>
            <a:ext cx="8734231" cy="6198171"/>
          </a:xfrm>
        </p:spPr>
      </p:pic>
    </p:spTree>
    <p:extLst>
      <p:ext uri="{BB962C8B-B14F-4D97-AF65-F5344CB8AC3E}">
        <p14:creationId xmlns:p14="http://schemas.microsoft.com/office/powerpoint/2010/main" val="308381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433387"/>
            <a:ext cx="85058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0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399447" cy="5912460"/>
          </a:xfrm>
        </p:spPr>
      </p:pic>
    </p:spTree>
    <p:extLst>
      <p:ext uri="{BB962C8B-B14F-4D97-AF65-F5344CB8AC3E}">
        <p14:creationId xmlns:p14="http://schemas.microsoft.com/office/powerpoint/2010/main" val="32442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47398" cy="6197120"/>
          </a:xfrm>
        </p:spPr>
      </p:pic>
    </p:spTree>
    <p:extLst>
      <p:ext uri="{BB962C8B-B14F-4D97-AF65-F5344CB8AC3E}">
        <p14:creationId xmlns:p14="http://schemas.microsoft.com/office/powerpoint/2010/main" val="367117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2022-04-15T08:03:17Z</dcterms:created>
  <dcterms:modified xsi:type="dcterms:W3CDTF">2022-04-15T08:05:15Z</dcterms:modified>
</cp:coreProperties>
</file>